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58" r:id="rId3"/>
    <p:sldId id="259" r:id="rId4"/>
    <p:sldId id="272" r:id="rId5"/>
    <p:sldId id="261" r:id="rId6"/>
    <p:sldId id="273" r:id="rId7"/>
    <p:sldId id="27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441534-D939-4DC0-9085-0E0973DBD27D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23754E-E859-4283-AABB-84F4BC7BD17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65980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495679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525715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848632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680479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606554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05182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C9289-B788-495A-A8B7-DFB16C529195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022D-521D-430D-AC43-6FE56B7B477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C9289-B788-495A-A8B7-DFB16C529195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022D-521D-430D-AC43-6FE56B7B477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C9289-B788-495A-A8B7-DFB16C529195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022D-521D-430D-AC43-6FE56B7B477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C9289-B788-495A-A8B7-DFB16C529195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022D-521D-430D-AC43-6FE56B7B477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C9289-B788-495A-A8B7-DFB16C529195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022D-521D-430D-AC43-6FE56B7B477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C9289-B788-495A-A8B7-DFB16C529195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022D-521D-430D-AC43-6FE56B7B477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C9289-B788-495A-A8B7-DFB16C529195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022D-521D-430D-AC43-6FE56B7B477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C9289-B788-495A-A8B7-DFB16C529195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022D-521D-430D-AC43-6FE56B7B477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C9289-B788-495A-A8B7-DFB16C529195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022D-521D-430D-AC43-6FE56B7B477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C9289-B788-495A-A8B7-DFB16C529195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022D-521D-430D-AC43-6FE56B7B477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C9289-B788-495A-A8B7-DFB16C529195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022D-521D-430D-AC43-6FE56B7B477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AC9289-B788-495A-A8B7-DFB16C529195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CC022D-521D-430D-AC43-6FE56B7B4772}" type="slidenum">
              <a:rPr lang="en-AU" smtClean="0"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Knock </a:t>
            </a:r>
            <a:r>
              <a:rPr kumimoji="0" lang="en-US" sz="4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Knock</a:t>
            </a:r>
            <a:endParaRPr kumimoji="0" lang="en-US" sz="2800" b="1" i="1" u="none" strike="noStrike" kern="1200" cap="none" spc="0" normalizeH="0" baseline="0" noProof="0" dirty="0" smtClean="0">
              <a:ln>
                <a:noFill/>
              </a:ln>
              <a:solidFill>
                <a:srgbClr val="FFFD76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Matthew 7: </a:t>
            </a:r>
            <a:r>
              <a:rPr lang="en-US" sz="2800" b="1" i="1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7, 12 </a:t>
            </a: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and Luke 11: 9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2007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564904"/>
            <a:ext cx="8280920" cy="3600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b="1" dirty="0"/>
              <a:t>Knock </a:t>
            </a:r>
            <a:r>
              <a:rPr lang="en-AU" sz="2800" b="1" dirty="0" err="1"/>
              <a:t>knock</a:t>
            </a:r>
            <a:r>
              <a:rPr lang="en-AU" sz="2800" b="1" dirty="0"/>
              <a:t>! And the door will be opened,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Just ask and we will receive,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O seek and we will truly find.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Knock </a:t>
            </a:r>
            <a:r>
              <a:rPr lang="en-AU" sz="2800" b="1" dirty="0" err="1"/>
              <a:t>knock</a:t>
            </a:r>
            <a:r>
              <a:rPr lang="en-AU" sz="2800" b="1" dirty="0"/>
              <a:t>! And the door will be opened,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Just ask and we will receive,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O seek and we will truly find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A better way of life.</a:t>
            </a:r>
            <a:endParaRPr lang="en-AU" sz="2800" dirty="0"/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-27384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Knock </a:t>
            </a:r>
            <a:r>
              <a:rPr kumimoji="0" lang="en-US" sz="4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Knock</a:t>
            </a:r>
            <a:endParaRPr kumimoji="0" lang="en-US" sz="2800" b="1" i="1" u="none" strike="noStrike" kern="1200" cap="none" spc="0" normalizeH="0" baseline="0" noProof="0" dirty="0" smtClean="0">
              <a:ln>
                <a:noFill/>
              </a:ln>
              <a:solidFill>
                <a:srgbClr val="FFFD76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Matthew 7: 7, 12 and Luke 11: 9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2007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755576" y="1831323"/>
            <a:ext cx="8208912" cy="319535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dirty="0"/>
              <a:t>For everyone who seeks shall find,</a:t>
            </a:r>
          </a:p>
          <a:p>
            <a:pPr>
              <a:buNone/>
            </a:pPr>
            <a:r>
              <a:rPr lang="en-AU" sz="2800" dirty="0"/>
              <a:t>And everyone who asks shall receive,</a:t>
            </a:r>
          </a:p>
          <a:p>
            <a:pPr>
              <a:buNone/>
            </a:pPr>
            <a:r>
              <a:rPr lang="en-AU" sz="2800" dirty="0"/>
              <a:t>And everyone who knocks</a:t>
            </a:r>
          </a:p>
          <a:p>
            <a:pPr>
              <a:buNone/>
            </a:pPr>
            <a:r>
              <a:rPr lang="en-AU" sz="2800" dirty="0"/>
              <a:t>Shall have the door opened wide,</a:t>
            </a:r>
          </a:p>
          <a:p>
            <a:pPr>
              <a:buNone/>
            </a:pPr>
            <a:r>
              <a:rPr lang="en-AU" sz="2800" dirty="0"/>
              <a:t>For God will share the greatest gifts</a:t>
            </a:r>
          </a:p>
          <a:p>
            <a:pPr>
              <a:buNone/>
            </a:pPr>
            <a:r>
              <a:rPr lang="en-AU" sz="2800" dirty="0"/>
              <a:t>With all those who believe.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1628800"/>
            <a:ext cx="8280920" cy="3600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b="1" dirty="0"/>
              <a:t>Knock </a:t>
            </a:r>
            <a:r>
              <a:rPr lang="en-AU" sz="2800" b="1" dirty="0" err="1"/>
              <a:t>knock</a:t>
            </a:r>
            <a:r>
              <a:rPr lang="en-AU" sz="2800" b="1" dirty="0"/>
              <a:t>! And the door will be opened,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Just ask and we will receive,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O seek and we will truly find.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Knock </a:t>
            </a:r>
            <a:r>
              <a:rPr lang="en-AU" sz="2800" b="1" dirty="0" err="1"/>
              <a:t>knock</a:t>
            </a:r>
            <a:r>
              <a:rPr lang="en-AU" sz="2800" b="1" dirty="0"/>
              <a:t>! And the door will be opened,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Just ask and we will receive,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O seek and we will truly find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A better way of life.</a:t>
            </a:r>
            <a:endParaRPr lang="en-AU" sz="2800" dirty="0"/>
          </a:p>
        </p:txBody>
      </p:sp>
    </p:spTree>
    <p:extLst>
      <p:ext uri="{BB962C8B-B14F-4D97-AF65-F5344CB8AC3E}">
        <p14:creationId xmlns:p14="http://schemas.microsoft.com/office/powerpoint/2010/main" val="6081094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611560" y="2252120"/>
            <a:ext cx="8246368" cy="235376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dirty="0"/>
              <a:t>And we are called to always do the same:</a:t>
            </a:r>
          </a:p>
          <a:p>
            <a:pPr>
              <a:buNone/>
            </a:pPr>
            <a:r>
              <a:rPr lang="en-AU" sz="2800" dirty="0"/>
              <a:t>To share God’s love in all we say and </a:t>
            </a:r>
            <a:r>
              <a:rPr lang="en-AU" sz="2800" dirty="0" smtClean="0"/>
              <a:t>do.</a:t>
            </a:r>
          </a:p>
          <a:p>
            <a:pPr>
              <a:buNone/>
            </a:pPr>
            <a:r>
              <a:rPr lang="en-AU" sz="2800" dirty="0" smtClean="0"/>
              <a:t>If </a:t>
            </a:r>
            <a:r>
              <a:rPr lang="en-AU" sz="2800" dirty="0"/>
              <a:t>we open up and </a:t>
            </a:r>
            <a:r>
              <a:rPr lang="en-AU" sz="2800" dirty="0" smtClean="0"/>
              <a:t>listen we </a:t>
            </a:r>
            <a:r>
              <a:rPr lang="en-AU" sz="2800" dirty="0"/>
              <a:t>can hear Jesus say,</a:t>
            </a:r>
          </a:p>
          <a:p>
            <a:pPr>
              <a:buNone/>
            </a:pPr>
            <a:r>
              <a:rPr lang="en-AU" sz="2800" dirty="0"/>
              <a:t>“Do unto others as you’d have them do to you!”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1628800"/>
            <a:ext cx="8280920" cy="3600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b="1" dirty="0"/>
              <a:t>Knock </a:t>
            </a:r>
            <a:r>
              <a:rPr lang="en-AU" sz="2800" b="1" dirty="0" err="1"/>
              <a:t>knock</a:t>
            </a:r>
            <a:r>
              <a:rPr lang="en-AU" sz="2800" b="1" dirty="0"/>
              <a:t>! And the door will be opened,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Just ask and we will receive,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O seek and we will truly find.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Knock </a:t>
            </a:r>
            <a:r>
              <a:rPr lang="en-AU" sz="2800" b="1" dirty="0" err="1"/>
              <a:t>knock</a:t>
            </a:r>
            <a:r>
              <a:rPr lang="en-AU" sz="2800" b="1" dirty="0"/>
              <a:t>! And the door will be opened,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Just ask and we will receive,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O seek and we will truly find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A better way of life.</a:t>
            </a:r>
            <a:endParaRPr lang="en-AU" sz="2800" dirty="0"/>
          </a:p>
        </p:txBody>
      </p:sp>
    </p:spTree>
    <p:extLst>
      <p:ext uri="{BB962C8B-B14F-4D97-AF65-F5344CB8AC3E}">
        <p14:creationId xmlns:p14="http://schemas.microsoft.com/office/powerpoint/2010/main" val="40006124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348880"/>
            <a:ext cx="8280920" cy="3600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b="1" dirty="0"/>
              <a:t>Knock </a:t>
            </a:r>
            <a:r>
              <a:rPr lang="en-AU" sz="2800" b="1" dirty="0" err="1"/>
              <a:t>knock</a:t>
            </a:r>
            <a:r>
              <a:rPr lang="en-AU" sz="2800" b="1" dirty="0"/>
              <a:t>! And the door will be opened,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Just ask and we will receive,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O seek and we will truly find.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Knock </a:t>
            </a:r>
            <a:r>
              <a:rPr lang="en-AU" sz="2800" b="1" dirty="0" err="1"/>
              <a:t>knock</a:t>
            </a:r>
            <a:r>
              <a:rPr lang="en-AU" sz="2800" b="1" dirty="0"/>
              <a:t>! And the door will be opened,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Just ask and we will receive,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O seek and we will truly find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A better way of life.</a:t>
            </a:r>
            <a:endParaRPr lang="en-AU" sz="2800" dirty="0"/>
          </a:p>
        </p:txBody>
      </p:sp>
      <p:sp>
        <p:nvSpPr>
          <p:cNvPr id="3" name="Rectangle 2"/>
          <p:cNvSpPr txBox="1">
            <a:spLocks noRot="1" noChangeArrowheads="1"/>
          </p:cNvSpPr>
          <p:nvPr/>
        </p:nvSpPr>
        <p:spPr>
          <a:xfrm>
            <a:off x="251520" y="-27384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Knock </a:t>
            </a:r>
            <a:r>
              <a:rPr kumimoji="0" lang="en-US" sz="4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Knock</a:t>
            </a:r>
            <a:endParaRPr kumimoji="0" lang="en-US" sz="2800" b="1" i="1" u="none" strike="noStrike" kern="1200" cap="none" spc="0" normalizeH="0" baseline="0" noProof="0" dirty="0" smtClean="0">
              <a:ln>
                <a:noFill/>
              </a:ln>
              <a:solidFill>
                <a:srgbClr val="FFFD76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Matthew 7: 7, 12 and Luke 11: 9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2007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5764393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354</Words>
  <Application>Microsoft Office PowerPoint</Application>
  <PresentationFormat>On-screen Show (4:3)</PresentationFormat>
  <Paragraphs>50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Helvetica</vt:lpstr>
      <vt:lpstr>ＭＳ Ｐゴシック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acer</dc:creator>
  <cp:lastModifiedBy>Microsoft account</cp:lastModifiedBy>
  <cp:revision>3</cp:revision>
  <dcterms:created xsi:type="dcterms:W3CDTF">2015-08-10T04:51:26Z</dcterms:created>
  <dcterms:modified xsi:type="dcterms:W3CDTF">2016-02-04T10:35:38Z</dcterms:modified>
</cp:coreProperties>
</file>